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1926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688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8510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546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0121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3041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123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6163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6397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0178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8846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2A3CF-55BF-4692-BFDA-82553448019D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C0601-9D6B-4F7E-8B16-534E87A8C3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65356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>
                <a:latin typeface="Algerian" pitchFamily="82" charset="0"/>
              </a:rPr>
              <a:t>Bomba de tiempo.</a:t>
            </a:r>
            <a:endParaRPr lang="es-CO" dirty="0"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2492896"/>
            <a:ext cx="6400800" cy="2376264"/>
          </a:xfrm>
        </p:spPr>
        <p:txBody>
          <a:bodyPr>
            <a:noAutofit/>
          </a:bodyPr>
          <a:lstStyle/>
          <a:p>
            <a:r>
              <a:rPr lang="es-ES" sz="2800" dirty="0" smtClean="0">
                <a:latin typeface="Algerian" pitchFamily="82" charset="0"/>
              </a:rPr>
              <a:t>Son programas ocultos en la memoria del sistema o en los discos duros, en los archivos ejecutables con extensión .COM o .EXE se activan cuando se ejecuta el programa que los contiene.</a:t>
            </a:r>
            <a:endParaRPr lang="es-CO" sz="28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397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s-ES" dirty="0" smtClean="0">
                <a:latin typeface="Algerian" pitchFamily="82" charset="0"/>
              </a:rPr>
              <a:t>Consecuencias.</a:t>
            </a:r>
            <a:endParaRPr lang="es-CO" dirty="0"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/>
          <a:lstStyle/>
          <a:p>
            <a:r>
              <a:rPr lang="es-ES" dirty="0" smtClean="0">
                <a:latin typeface="Algerian" pitchFamily="82" charset="0"/>
              </a:rPr>
              <a:t>Cuando la bomba de tiempo se activa inmediatamente formatea el disco duro.</a:t>
            </a:r>
            <a:endParaRPr lang="es-CO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771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0474"/>
            <a:ext cx="8358572" cy="624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52231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55</Words>
  <Application>Microsoft Office PowerPoint</Application>
  <PresentationFormat>Presentación en pantalla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Bomba de tiempo.</vt:lpstr>
      <vt:lpstr>Consecuencias.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4</cp:revision>
  <dcterms:created xsi:type="dcterms:W3CDTF">2012-08-09T18:25:04Z</dcterms:created>
  <dcterms:modified xsi:type="dcterms:W3CDTF">2012-08-16T18:03:33Z</dcterms:modified>
</cp:coreProperties>
</file>